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6"/>
  </p:notesMasterIdLst>
  <p:handoutMasterIdLst>
    <p:handoutMasterId r:id="rId37"/>
  </p:handoutMasterIdLst>
  <p:sldIdLst>
    <p:sldId id="279" r:id="rId2"/>
    <p:sldId id="306" r:id="rId3"/>
    <p:sldId id="258" r:id="rId4"/>
    <p:sldId id="307" r:id="rId5"/>
    <p:sldId id="327" r:id="rId6"/>
    <p:sldId id="267" r:id="rId7"/>
    <p:sldId id="329" r:id="rId8"/>
    <p:sldId id="308" r:id="rId9"/>
    <p:sldId id="269" r:id="rId10"/>
    <p:sldId id="309" r:id="rId11"/>
    <p:sldId id="312" r:id="rId12"/>
    <p:sldId id="286" r:id="rId13"/>
    <p:sldId id="313" r:id="rId14"/>
    <p:sldId id="287" r:id="rId15"/>
    <p:sldId id="288" r:id="rId16"/>
    <p:sldId id="289" r:id="rId17"/>
    <p:sldId id="290" r:id="rId18"/>
    <p:sldId id="291" r:id="rId19"/>
    <p:sldId id="292" r:id="rId20"/>
    <p:sldId id="325" r:id="rId21"/>
    <p:sldId id="293" r:id="rId22"/>
    <p:sldId id="294" r:id="rId23"/>
    <p:sldId id="295" r:id="rId24"/>
    <p:sldId id="296" r:id="rId25"/>
    <p:sldId id="297" r:id="rId26"/>
    <p:sldId id="298" r:id="rId27"/>
    <p:sldId id="301" r:id="rId28"/>
    <p:sldId id="322" r:id="rId29"/>
    <p:sldId id="324" r:id="rId30"/>
    <p:sldId id="299" r:id="rId31"/>
    <p:sldId id="315" r:id="rId32"/>
    <p:sldId id="328" r:id="rId33"/>
    <p:sldId id="318" r:id="rId34"/>
    <p:sldId id="32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5366" autoAdjust="0"/>
  </p:normalViewPr>
  <p:slideViewPr>
    <p:cSldViewPr snapToGrid="0" snapToObjects="1">
      <p:cViewPr varScale="1">
        <p:scale>
          <a:sx n="74" d="100"/>
          <a:sy n="74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C293D-1C59-B14E-9335-2329FE208D63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1C45-B484-F845-88E9-86DF23C1E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E005C-3C44-D64D-8B75-15ECEE03D667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018B-88CB-CF49-B3CA-2C3F8743C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018B-88CB-CF49-B3CA-2C3F8743CB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579" y="3014890"/>
            <a:ext cx="6762749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kern="1200" dirty="0" smtClean="0">
                <a:solidFill>
                  <a:schemeClr val="bg1"/>
                </a:solidFill>
              </a:rPr>
              <a:t>Welcome </a:t>
            </a:r>
            <a:r>
              <a:rPr lang="en-US" sz="3600" dirty="0" smtClean="0"/>
              <a:t>to the King Career Center</a:t>
            </a:r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February 1</a:t>
            </a:r>
            <a:r>
              <a:rPr lang="en-US" sz="3200" dirty="0" smtClean="0"/>
              <a:t>6</a:t>
            </a:r>
            <a:r>
              <a:rPr lang="en-US" sz="3200" dirty="0" smtClean="0"/>
              <a:t>, 2017</a:t>
            </a:r>
          </a:p>
          <a:p>
            <a:endParaRPr lang="en-US" sz="3200" dirty="0"/>
          </a:p>
          <a:p>
            <a:r>
              <a:rPr lang="en-US" sz="3200" dirty="0" smtClean="0"/>
              <a:t>MECAC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647549"/>
            <a:ext cx="1644301" cy="18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Deliverables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Connection to and Guidance from Industry</a:t>
            </a:r>
          </a:p>
          <a:p>
            <a:r>
              <a:rPr lang="en-US" dirty="0" smtClean="0"/>
              <a:t>Soft Skills</a:t>
            </a:r>
          </a:p>
          <a:p>
            <a:r>
              <a:rPr lang="en-US" dirty="0" smtClean="0"/>
              <a:t>Excellent Instruction </a:t>
            </a:r>
          </a:p>
          <a:p>
            <a:r>
              <a:rPr lang="en-US" dirty="0" smtClean="0"/>
              <a:t>Industry Certifications (varies class to class)</a:t>
            </a:r>
          </a:p>
          <a:p>
            <a:r>
              <a:rPr lang="en-US" dirty="0" smtClean="0"/>
              <a:t>College Credit through Tech Prep Agreements</a:t>
            </a:r>
          </a:p>
          <a:p>
            <a:r>
              <a:rPr lang="en-US" dirty="0" smtClean="0"/>
              <a:t>High Expectations</a:t>
            </a:r>
          </a:p>
          <a:p>
            <a:r>
              <a:rPr lang="en-US" dirty="0" smtClean="0"/>
              <a:t>OJT, Internships, Job Shadow Opportunities</a:t>
            </a:r>
          </a:p>
          <a:p>
            <a:r>
              <a:rPr lang="en-US" dirty="0" smtClean="0"/>
              <a:t>Entry-Level Job Readiness</a:t>
            </a:r>
          </a:p>
          <a:p>
            <a:r>
              <a:rPr lang="en-US" dirty="0" smtClean="0"/>
              <a:t>Hiring Events </a:t>
            </a:r>
          </a:p>
          <a:p>
            <a:r>
              <a:rPr lang="en-US" dirty="0" smtClean="0"/>
              <a:t>Career and Scholarship Portfolios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541" y="381000"/>
            <a:ext cx="1644301" cy="1844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89" y="4188685"/>
            <a:ext cx="3251200" cy="21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617069"/>
            <a:ext cx="8223433" cy="1044388"/>
          </a:xfrm>
        </p:spPr>
        <p:txBody>
          <a:bodyPr/>
          <a:lstStyle/>
          <a:p>
            <a:r>
              <a:rPr lang="en-US" sz="3200" kern="1200" dirty="0" smtClean="0">
                <a:solidFill>
                  <a:schemeClr val="bg1"/>
                </a:solidFill>
              </a:rPr>
              <a:t>We are a “Shared-Time School”; nearly</a:t>
            </a:r>
            <a:br>
              <a:rPr lang="en-US" sz="3200" kern="1200" dirty="0" smtClean="0">
                <a:solidFill>
                  <a:schemeClr val="bg1"/>
                </a:solidFill>
              </a:rPr>
            </a:br>
            <a:r>
              <a:rPr lang="en-US" sz="3200" kern="1200" dirty="0" smtClean="0">
                <a:solidFill>
                  <a:schemeClr val="bg1"/>
                </a:solidFill>
              </a:rPr>
              <a:t>all of our students attend another school.</a:t>
            </a:r>
            <a:endParaRPr lang="en-US" sz="3200" dirty="0"/>
          </a:p>
        </p:txBody>
      </p:sp>
      <p:pic>
        <p:nvPicPr>
          <p:cNvPr id="6" name="Content Placeholder 5" descr="DSC_033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 b="8223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5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FEW OF OUR PROGRAMS… </a:t>
            </a:r>
            <a:br>
              <a:rPr lang="en-US" dirty="0" smtClean="0"/>
            </a:br>
            <a:r>
              <a:rPr lang="en-US" dirty="0" smtClean="0"/>
              <a:t>Early Childhood Education</a:t>
            </a:r>
            <a:endParaRPr lang="en-US" dirty="0"/>
          </a:p>
        </p:txBody>
      </p:sp>
      <p:pic>
        <p:nvPicPr>
          <p:cNvPr id="4098" name="Picture 2" descr="C:\Users\pondolfino_lou\Desktop\E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56" y="1760434"/>
            <a:ext cx="3275175" cy="43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760434"/>
            <a:ext cx="2832981" cy="4250353"/>
          </a:xfrm>
        </p:spPr>
      </p:pic>
    </p:spTree>
    <p:extLst>
      <p:ext uri="{BB962C8B-B14F-4D97-AF65-F5344CB8AC3E}">
        <p14:creationId xmlns:p14="http://schemas.microsoft.com/office/powerpoint/2010/main" val="1285616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WELDING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8" y="1828800"/>
            <a:ext cx="322326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669914"/>
            <a:ext cx="32918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4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HORTICULTURE</a:t>
            </a:r>
            <a:endParaRPr lang="en-US" dirty="0"/>
          </a:p>
        </p:txBody>
      </p:sp>
      <p:pic>
        <p:nvPicPr>
          <p:cNvPr id="4" name="Content Placeholder 3" descr="kcc_1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8550"/>
          <a:stretch>
            <a:fillRect/>
          </a:stretch>
        </p:blipFill>
        <p:spPr>
          <a:xfrm>
            <a:off x="333148" y="2100942"/>
            <a:ext cx="4569935" cy="2536371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36" y="1175656"/>
            <a:ext cx="3690257" cy="49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ADVANCED HEALTH CAREER PATHWAYS</a:t>
            </a:r>
            <a:endParaRPr lang="en-US" sz="3200" dirty="0"/>
          </a:p>
        </p:txBody>
      </p:sp>
      <p:pic>
        <p:nvPicPr>
          <p:cNvPr id="1026" name="Picture 2" descr="https://fbcdn-sphotos-b-a.akamaihd.net/hphotos-ak-xap1/t31.0-8/10494498_1469879719958054_4177045198224381959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1" y="1682100"/>
            <a:ext cx="4307299" cy="28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ndolfino_lou\Desktop\AHC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5" y="3122778"/>
            <a:ext cx="4055790" cy="3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67583"/>
          </a:xfrm>
        </p:spPr>
        <p:txBody>
          <a:bodyPr/>
          <a:lstStyle/>
          <a:p>
            <a:r>
              <a:rPr lang="en-US" dirty="0" smtClean="0"/>
              <a:t>				   CULINARY ARTS</a:t>
            </a:r>
            <a:endParaRPr lang="en-US" dirty="0"/>
          </a:p>
        </p:txBody>
      </p:sp>
      <p:pic>
        <p:nvPicPr>
          <p:cNvPr id="4" name="Content Placeholder 3" descr="hollycole.culinaryarts_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4" r="-9894"/>
          <a:stretch>
            <a:fillRect/>
          </a:stretch>
        </p:blipFill>
        <p:spPr>
          <a:xfrm>
            <a:off x="0" y="459713"/>
            <a:ext cx="4981820" cy="2764972"/>
          </a:xfrm>
        </p:spPr>
      </p:pic>
      <p:pic>
        <p:nvPicPr>
          <p:cNvPr id="5122" name="Picture 2" descr="C:\Users\pondolfino_lou\Desktop\Culin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5" y="3356052"/>
            <a:ext cx="4543088" cy="30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268" y="1784530"/>
            <a:ext cx="4900411" cy="36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FIRE RESCUE PRACTICES</a:t>
            </a:r>
            <a:endParaRPr lang="en-US" dirty="0"/>
          </a:p>
        </p:txBody>
      </p:sp>
      <p:pic>
        <p:nvPicPr>
          <p:cNvPr id="2334" name="Picture 286" descr="https://pbs.twimg.com/media/Bythp1ZCUAAZzTO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3" y="1425387"/>
            <a:ext cx="3860948" cy="51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0" y="2634917"/>
            <a:ext cx="3702240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Maintenance </a:t>
            </a:r>
            <a:br>
              <a:rPr lang="en-US" dirty="0" smtClean="0"/>
            </a:br>
            <a:r>
              <a:rPr lang="en-US" dirty="0" smtClean="0"/>
              <a:t>AVIATION Technology</a:t>
            </a:r>
            <a:endParaRPr lang="en-US" dirty="0"/>
          </a:p>
        </p:txBody>
      </p:sp>
      <p:pic>
        <p:nvPicPr>
          <p:cNvPr id="4" name="Content Placeholder 3" descr="kcc_1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8" b="8268"/>
          <a:stretch>
            <a:fillRect/>
          </a:stretch>
        </p:blipFill>
        <p:spPr>
          <a:xfrm>
            <a:off x="998260" y="2551289"/>
            <a:ext cx="4319233" cy="300284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4038" y="2390426"/>
            <a:ext cx="3770489" cy="28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MAINTENANCE</a:t>
            </a:r>
            <a:endParaRPr lang="en-US" dirty="0"/>
          </a:p>
        </p:txBody>
      </p:sp>
      <p:pic>
        <p:nvPicPr>
          <p:cNvPr id="4" name="Content Placeholder 3" descr="kcc 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8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8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87651"/>
            <a:ext cx="7583487" cy="1044388"/>
          </a:xfrm>
        </p:spPr>
        <p:txBody>
          <a:bodyPr/>
          <a:lstStyle/>
          <a:p>
            <a:r>
              <a:rPr lang="en-US" dirty="0" smtClean="0"/>
              <a:t>		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 Our </a:t>
            </a:r>
            <a:r>
              <a:rPr lang="en-US" dirty="0"/>
              <a:t>Mission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mission of the King Career Center is to prepare students for entry level positions in career fields </a:t>
            </a:r>
            <a:r>
              <a:rPr lang="en-US" u="sng" dirty="0" smtClean="0"/>
              <a:t>and</a:t>
            </a:r>
            <a:r>
              <a:rPr lang="en-US" dirty="0" smtClean="0"/>
              <a:t> post-secondary </a:t>
            </a:r>
            <a:r>
              <a:rPr lang="en-US" dirty="0"/>
              <a:t>education or training.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752" y="248295"/>
            <a:ext cx="1809066" cy="2159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Content Placeholder 5" descr="DSC_09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b="8107"/>
          <a:stretch>
            <a:fillRect/>
          </a:stretch>
        </p:blipFill>
        <p:spPr>
          <a:xfrm>
            <a:off x="2352828" y="3667712"/>
            <a:ext cx="5229655" cy="2902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3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</a:t>
            </a:r>
            <a:r>
              <a:rPr lang="en-US" sz="3200" dirty="0" smtClean="0"/>
              <a:t>Entrepreneurship and Enterprise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76" y="4220890"/>
            <a:ext cx="3411273" cy="2252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" y="1656646"/>
            <a:ext cx="4320826" cy="28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NATURAL RESOURCES MANAGEMENT</a:t>
            </a:r>
            <a:endParaRPr lang="en-US" sz="3600" dirty="0"/>
          </a:p>
        </p:txBody>
      </p:sp>
      <p:pic>
        <p:nvPicPr>
          <p:cNvPr id="4" name="Content Placeholder 3" descr="2011-11-11 09.37.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0" b="12850"/>
          <a:stretch>
            <a:fillRect/>
          </a:stretch>
        </p:blipFill>
        <p:spPr>
          <a:xfrm rot="5400000">
            <a:off x="-680983" y="2408503"/>
            <a:ext cx="4907754" cy="2941524"/>
          </a:xfrm>
        </p:spPr>
      </p:pic>
      <p:pic>
        <p:nvPicPr>
          <p:cNvPr id="3074" name="Picture 2" descr="C:\Users\pondolfino_lou\Desktop\Nr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5" y="2102265"/>
            <a:ext cx="4945167" cy="37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COSMETOLOGY</a:t>
            </a:r>
            <a:endParaRPr lang="en-US" dirty="0"/>
          </a:p>
        </p:txBody>
      </p:sp>
      <p:pic>
        <p:nvPicPr>
          <p:cNvPr id="4" name="Content Placeholder 3" descr="AndreaLuper-cosmotolog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CARPENTRY</a:t>
            </a:r>
            <a:endParaRPr lang="en-US" dirty="0"/>
          </a:p>
        </p:txBody>
      </p:sp>
      <p:pic>
        <p:nvPicPr>
          <p:cNvPr id="4" name="Content Placeholder 3" descr="Becka Brown Chugia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15395"/>
          <a:stretch>
            <a:fillRect/>
          </a:stretch>
        </p:blipFill>
        <p:spPr>
          <a:xfrm>
            <a:off x="245643" y="2544114"/>
            <a:ext cx="3875177" cy="21507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9414" y="1582271"/>
            <a:ext cx="5432612" cy="40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COLLISION REPAIR AND REFINISHING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2090058"/>
            <a:ext cx="3069771" cy="40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0" y="1974623"/>
            <a:ext cx="315634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ADVERTISING, ART, AND DESIGN</a:t>
            </a:r>
            <a:endParaRPr lang="en-US" dirty="0"/>
          </a:p>
        </p:txBody>
      </p:sp>
      <p:pic>
        <p:nvPicPr>
          <p:cNvPr id="4" name="Content Placeholder 3" descr="Tabasco_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33" r="-71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34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Media and Communication</a:t>
            </a:r>
            <a:endParaRPr lang="en-US" dirty="0"/>
          </a:p>
        </p:txBody>
      </p:sp>
      <p:pic>
        <p:nvPicPr>
          <p:cNvPr id="4" name="Content Placeholder 3" descr="Silas Campbell-south student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8" b="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6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OUTDOOR POWER EQUIPMENT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22" y="1534886"/>
            <a:ext cx="3355522" cy="447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</a:t>
            </a:r>
            <a:r>
              <a:rPr lang="en-US" dirty="0"/>
              <a:t>S</a:t>
            </a:r>
            <a:r>
              <a:rPr lang="en-US" dirty="0" smtClean="0"/>
              <a:t>CIENCE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425388"/>
            <a:ext cx="3731558" cy="49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1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 and Tourism</a:t>
            </a:r>
            <a:endParaRPr lang="en-US" dirty="0"/>
          </a:p>
        </p:txBody>
      </p:sp>
      <p:pic>
        <p:nvPicPr>
          <p:cNvPr id="6146" name="Picture 2" descr="C:\Users\pondolfino_lou\Desktop\T and 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6" y="1828800"/>
            <a:ext cx="6759723" cy="45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3108178" cy="4208930"/>
          </a:xfrm>
        </p:spPr>
        <p:txBody>
          <a:bodyPr>
            <a:normAutofit/>
          </a:bodyPr>
          <a:lstStyle/>
          <a:p>
            <a:r>
              <a:rPr lang="en-US" sz="2400" dirty="0"/>
              <a:t>The Career Center opened </a:t>
            </a:r>
            <a:r>
              <a:rPr lang="en-US" sz="2400" dirty="0" smtClean="0"/>
              <a:t>doors, fall 1974.</a:t>
            </a:r>
            <a:endParaRPr lang="en-US" sz="2400" dirty="0"/>
          </a:p>
          <a:p>
            <a:r>
              <a:rPr lang="en-US" sz="2400" dirty="0" smtClean="0"/>
              <a:t>January </a:t>
            </a:r>
            <a:r>
              <a:rPr lang="en-US" sz="2400" dirty="0"/>
              <a:t>1989, </a:t>
            </a:r>
            <a:r>
              <a:rPr lang="en-US" sz="2400" dirty="0" smtClean="0"/>
              <a:t>the name changed </a:t>
            </a:r>
            <a:r>
              <a:rPr lang="en-US" sz="2400" dirty="0"/>
              <a:t>to </a:t>
            </a:r>
            <a:r>
              <a:rPr lang="en-US" sz="2400" dirty="0" smtClean="0"/>
              <a:t>Martin </a:t>
            </a:r>
            <a:r>
              <a:rPr lang="en-US" sz="2400" dirty="0"/>
              <a:t>Luther King, Jr. Career Center, or KCC.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8829" y="1851293"/>
            <a:ext cx="4784499" cy="35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Professionalism – A KCC Expectation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25% of the grade</a:t>
            </a:r>
          </a:p>
          <a:p>
            <a:r>
              <a:rPr lang="en-US" dirty="0" smtClean="0"/>
              <a:t>Soft Skills:  Attitude, Punctuality, Attendance, Work Ethic, and Interpersonal Skills</a:t>
            </a:r>
          </a:p>
          <a:p>
            <a:r>
              <a:rPr lang="en-US" dirty="0" smtClean="0"/>
              <a:t>Industry Driven</a:t>
            </a:r>
          </a:p>
          <a:p>
            <a:r>
              <a:rPr lang="en-US" dirty="0" smtClean="0"/>
              <a:t>Employability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Thank you parents for reinforcing the expectations.  </a:t>
            </a:r>
            <a:endParaRPr lang="en-US" dirty="0"/>
          </a:p>
        </p:txBody>
      </p:sp>
      <p:pic>
        <p:nvPicPr>
          <p:cNvPr id="4" name="Picture 3" descr="DSC_0157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06" y="3318105"/>
            <a:ext cx="2109033" cy="14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78971"/>
          </a:xfrm>
        </p:spPr>
        <p:txBody>
          <a:bodyPr/>
          <a:lstStyle/>
          <a:p>
            <a:r>
              <a:rPr lang="en-US" dirty="0" smtClean="0"/>
              <a:t>From students: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Attendance and Punctuality</a:t>
            </a:r>
          </a:p>
          <a:p>
            <a:pPr marL="0" indent="0">
              <a:buNone/>
            </a:pPr>
            <a:r>
              <a:rPr lang="en-US" sz="2800" dirty="0" smtClean="0"/>
              <a:t>Appropriate Dress (Wednesday Prof. Dress Day)</a:t>
            </a:r>
          </a:p>
          <a:p>
            <a:pPr marL="0" indent="0">
              <a:buNone/>
            </a:pPr>
            <a:r>
              <a:rPr lang="en-US" sz="2800" dirty="0" smtClean="0"/>
              <a:t>Commitment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nd…Attitude </a:t>
            </a:r>
            <a:r>
              <a:rPr lang="en-US" sz="2800" dirty="0"/>
              <a:t>– Pleasant </a:t>
            </a:r>
            <a:r>
              <a:rPr lang="en-US" sz="2800" u="sng" dirty="0"/>
              <a:t>and</a:t>
            </a:r>
            <a:r>
              <a:rPr lang="en-US" sz="2800" dirty="0"/>
              <a:t> </a:t>
            </a:r>
            <a:r>
              <a:rPr lang="en-US" sz="2800" dirty="0" err="1"/>
              <a:t>Worklike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38" y="2960914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KCC Job Center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4886" y="2331479"/>
            <a:ext cx="3892640" cy="2919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788" y="1989784"/>
            <a:ext cx="3296991" cy="247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7191" y="3259160"/>
            <a:ext cx="3612524" cy="27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it’ll happen… Just a few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676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IBEW</a:t>
            </a:r>
          </a:p>
          <a:p>
            <a:endParaRPr lang="en-US" dirty="0"/>
          </a:p>
          <a:p>
            <a:r>
              <a:rPr lang="en-US" dirty="0" smtClean="0"/>
              <a:t>Josh &amp; Jacob</a:t>
            </a:r>
          </a:p>
        </p:txBody>
      </p:sp>
      <p:sp>
        <p:nvSpPr>
          <p:cNvPr id="5" name="Left Arrow 4"/>
          <p:cNvSpPr/>
          <p:nvPr/>
        </p:nvSpPr>
        <p:spPr>
          <a:xfrm>
            <a:off x="3396343" y="162586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7704" y="348665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Conall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Sheet Metal Workers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72653" y="33713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1670" y="2153507"/>
            <a:ext cx="4221162" cy="316587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051" y="1936997"/>
            <a:ext cx="4092876" cy="3069657"/>
          </a:xfrm>
        </p:spPr>
      </p:pic>
    </p:spTree>
    <p:extLst>
      <p:ext uri="{BB962C8B-B14F-4D97-AF65-F5344CB8AC3E}">
        <p14:creationId xmlns:p14="http://schemas.microsoft.com/office/powerpoint/2010/main" val="34737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31371"/>
          </a:xfrm>
        </p:spPr>
        <p:txBody>
          <a:bodyPr/>
          <a:lstStyle/>
          <a:p>
            <a:r>
              <a:rPr lang="en-US" dirty="0" smtClean="0"/>
              <a:t>And for a fortunate Few…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221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…We have full day KCC!</a:t>
            </a:r>
          </a:p>
          <a:p>
            <a:pPr marL="0" indent="0">
              <a:buNone/>
            </a:pPr>
            <a:r>
              <a:rPr lang="en-US" dirty="0" smtClean="0"/>
              <a:t>*½ day KCC class</a:t>
            </a:r>
          </a:p>
          <a:p>
            <a:pPr marL="0" indent="0">
              <a:buNone/>
            </a:pPr>
            <a:r>
              <a:rPr lang="en-US" dirty="0" smtClean="0"/>
              <a:t>*½ day online core credits</a:t>
            </a:r>
          </a:p>
          <a:p>
            <a:pPr marL="0" indent="0">
              <a:buNone/>
            </a:pPr>
            <a:r>
              <a:rPr lang="en-US" dirty="0" smtClean="0"/>
              <a:t>*KCC Graduation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pondolfino_lou\AppData\Local\Microsoft\Windows\Temporary Internet Files\Content.Outlook\C7HAV9U7\2014 kcc grad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38862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ndolfino_lou\AppData\Local\Microsoft\Windows\Temporary Internet Files\Content.Outlook\C7HAV9U7\2014 kcc grad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72" y="3712029"/>
            <a:ext cx="3148256" cy="27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 dirty="0" smtClean="0">
                <a:solidFill>
                  <a:schemeClr val="bg1"/>
                </a:solidFill>
              </a:rPr>
              <a:t>Students, Faculty, and Programs</a:t>
            </a:r>
            <a:endParaRPr lang="en-US" sz="4000" dirty="0"/>
          </a:p>
        </p:txBody>
      </p:sp>
      <p:pic>
        <p:nvPicPr>
          <p:cNvPr id="5" name="Content Placeholder 4" descr="28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05" y="1501588"/>
            <a:ext cx="4028252" cy="46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54403"/>
            <a:ext cx="7583487" cy="1044388"/>
          </a:xfrm>
        </p:spPr>
        <p:txBody>
          <a:bodyPr/>
          <a:lstStyle/>
          <a:p>
            <a:r>
              <a:rPr lang="en-US" sz="4800" kern="1200" dirty="0" smtClean="0">
                <a:solidFill>
                  <a:schemeClr val="bg1"/>
                </a:solidFill>
              </a:rPr>
              <a:t>Faculty Members:  </a:t>
            </a:r>
            <a:br>
              <a:rPr lang="en-US" sz="4800" kern="1200" dirty="0" smtClean="0">
                <a:solidFill>
                  <a:schemeClr val="bg1"/>
                </a:solidFill>
              </a:rPr>
            </a:br>
            <a:r>
              <a:rPr lang="en-US" sz="3000" kern="1200" dirty="0" smtClean="0">
                <a:solidFill>
                  <a:schemeClr val="bg1"/>
                </a:solidFill>
              </a:rPr>
              <a:t>Dual Professions — Industry and Education</a:t>
            </a:r>
            <a:endParaRPr lang="en-US" sz="3000" dirty="0"/>
          </a:p>
        </p:txBody>
      </p:sp>
      <p:pic>
        <p:nvPicPr>
          <p:cNvPr id="4" name="Content Placeholder 3" descr="DSC_06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b="8107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1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KCC                 Vs.        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Alaska Native	       123   10%</a:t>
            </a:r>
          </a:p>
          <a:p>
            <a:r>
              <a:rPr lang="en-US" dirty="0" smtClean="0"/>
              <a:t>American Indian      13     1%</a:t>
            </a:r>
          </a:p>
          <a:p>
            <a:r>
              <a:rPr lang="en-US" dirty="0" smtClean="0"/>
              <a:t>Asian		       113     9%</a:t>
            </a:r>
          </a:p>
          <a:p>
            <a:r>
              <a:rPr lang="en-US" dirty="0" smtClean="0"/>
              <a:t>Black                     78      6%</a:t>
            </a:r>
          </a:p>
          <a:p>
            <a:r>
              <a:rPr lang="en-US" dirty="0" smtClean="0"/>
              <a:t>Hispanics	       137   11%</a:t>
            </a:r>
          </a:p>
          <a:p>
            <a:r>
              <a:rPr lang="en-US" dirty="0" smtClean="0"/>
              <a:t>Multi-Ethnic	       120   10%</a:t>
            </a:r>
          </a:p>
          <a:p>
            <a:r>
              <a:rPr lang="en-US" dirty="0" smtClean="0"/>
              <a:t>N. Haw/Pac. Is.     53	     4%</a:t>
            </a:r>
          </a:p>
          <a:p>
            <a:r>
              <a:rPr lang="en-US" dirty="0" smtClean="0"/>
              <a:t>White	       576    47%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Alaska Native	       </a:t>
            </a:r>
            <a:r>
              <a:rPr lang="en-US" dirty="0" smtClean="0"/>
              <a:t>        7.6%</a:t>
            </a:r>
            <a:endParaRPr lang="en-US" dirty="0"/>
          </a:p>
          <a:p>
            <a:r>
              <a:rPr lang="en-US" dirty="0"/>
              <a:t>American Indian   </a:t>
            </a:r>
            <a:r>
              <a:rPr lang="en-US" dirty="0" smtClean="0"/>
              <a:t> </a:t>
            </a:r>
            <a:r>
              <a:rPr lang="en-US" dirty="0"/>
              <a:t>	 </a:t>
            </a:r>
            <a:r>
              <a:rPr lang="en-US" dirty="0" smtClean="0"/>
              <a:t>  .06%</a:t>
            </a:r>
            <a:endParaRPr lang="en-US" dirty="0"/>
          </a:p>
          <a:p>
            <a:r>
              <a:rPr lang="en-US" dirty="0"/>
              <a:t>Asian		 </a:t>
            </a:r>
            <a:r>
              <a:rPr lang="en-US" dirty="0" smtClean="0"/>
              <a:t>                12%</a:t>
            </a:r>
            <a:endParaRPr lang="en-US" dirty="0"/>
          </a:p>
          <a:p>
            <a:r>
              <a:rPr lang="en-US" dirty="0"/>
              <a:t>Black </a:t>
            </a:r>
            <a:r>
              <a:rPr lang="en-US" dirty="0" smtClean="0"/>
              <a:t>                               6</a:t>
            </a:r>
            <a:r>
              <a:rPr lang="en-US" dirty="0"/>
              <a:t>%</a:t>
            </a:r>
          </a:p>
          <a:p>
            <a:r>
              <a:rPr lang="en-US" dirty="0"/>
              <a:t>Hispanics	 </a:t>
            </a:r>
            <a:r>
              <a:rPr lang="en-US" dirty="0" smtClean="0"/>
              <a:t>                11</a:t>
            </a:r>
            <a:r>
              <a:rPr lang="en-US" dirty="0"/>
              <a:t>%</a:t>
            </a:r>
          </a:p>
          <a:p>
            <a:r>
              <a:rPr lang="en-US" dirty="0"/>
              <a:t>Multi-Ethnic	 </a:t>
            </a:r>
            <a:r>
              <a:rPr lang="en-US" dirty="0" smtClean="0"/>
              <a:t>                13%</a:t>
            </a:r>
            <a:endParaRPr lang="en-US" dirty="0"/>
          </a:p>
          <a:p>
            <a:r>
              <a:rPr lang="en-US" dirty="0"/>
              <a:t>N. Haw/Pac. Is. </a:t>
            </a:r>
            <a:r>
              <a:rPr lang="en-US" dirty="0" smtClean="0"/>
              <a:t>           5.44</a:t>
            </a:r>
            <a:r>
              <a:rPr lang="en-US" dirty="0"/>
              <a:t>%</a:t>
            </a:r>
          </a:p>
          <a:p>
            <a:r>
              <a:rPr lang="en-US" dirty="0"/>
              <a:t>White	 </a:t>
            </a:r>
            <a:r>
              <a:rPr lang="en-US" dirty="0" smtClean="0"/>
              <a:t>                44%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8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45040"/>
            <a:ext cx="7583487" cy="540174"/>
          </a:xfrm>
        </p:spPr>
        <p:txBody>
          <a:bodyPr/>
          <a:lstStyle/>
          <a:p>
            <a:pPr algn="ctr"/>
            <a:r>
              <a:rPr lang="en-US" sz="2400" dirty="0" smtClean="0"/>
              <a:t>3 TYPES OF GRADUATES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9463" y="962831"/>
            <a:ext cx="7583487" cy="420893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Directly into Workforce in Pathway of Study</a:t>
            </a:r>
          </a:p>
          <a:p>
            <a:pPr marL="457200" indent="-457200">
              <a:buAutoNum type="arabicPeriod"/>
            </a:pPr>
            <a:r>
              <a:rPr lang="en-US" dirty="0" smtClean="0"/>
              <a:t>Post-secondary Education/training in Pathway</a:t>
            </a:r>
          </a:p>
          <a:p>
            <a:pPr marL="457200" indent="-457200">
              <a:buAutoNum type="arabicPeriod"/>
            </a:pPr>
            <a:r>
              <a:rPr lang="en-US" dirty="0" smtClean="0"/>
              <a:t>Undecided but with Foundation and Transferable Skills</a:t>
            </a:r>
            <a:endParaRPr lang="en-US" dirty="0"/>
          </a:p>
        </p:txBody>
      </p:sp>
      <p:pic>
        <p:nvPicPr>
          <p:cNvPr id="8" name="Picture 7" descr="CA[1]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69" y="2634694"/>
            <a:ext cx="5348831" cy="40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529416"/>
            <a:ext cx="3760660" cy="3290240"/>
          </a:xfrm>
        </p:spPr>
        <p:txBody>
          <a:bodyPr/>
          <a:lstStyle/>
          <a:p>
            <a:r>
              <a:rPr lang="en-US" sz="3200" kern="1200" dirty="0" smtClean="0">
                <a:solidFill>
                  <a:schemeClr val="bg1"/>
                </a:solidFill>
                <a:latin typeface="+mn-lt"/>
              </a:rPr>
              <a:t>All programs deliver to varying degrees academic, technical, and transferrable </a:t>
            </a:r>
            <a:br>
              <a:rPr lang="en-US" sz="3200" kern="1200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u="sng" kern="1200" dirty="0" smtClean="0">
                <a:solidFill>
                  <a:schemeClr val="bg1"/>
                </a:solidFill>
                <a:latin typeface="+mn-lt"/>
              </a:rPr>
              <a:t>soft skills.</a:t>
            </a:r>
            <a:endParaRPr lang="en-US" sz="3200" u="sng" dirty="0">
              <a:latin typeface="+mn-lt"/>
            </a:endParaRPr>
          </a:p>
        </p:txBody>
      </p:sp>
      <p:pic>
        <p:nvPicPr>
          <p:cNvPr id="4" name="Content Placeholder 3" descr="DSC_03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-38"/>
          <a:stretch/>
        </p:blipFill>
        <p:spPr>
          <a:xfrm>
            <a:off x="4750130" y="666652"/>
            <a:ext cx="3400093" cy="5130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2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2884</TotalTime>
  <Words>306</Words>
  <Application>Microsoft Office PowerPoint</Application>
  <PresentationFormat>On-screen Show (4:3)</PresentationFormat>
  <Paragraphs>91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Trebuchet MS</vt:lpstr>
      <vt:lpstr>Wingdings 2</vt:lpstr>
      <vt:lpstr>Revolution</vt:lpstr>
      <vt:lpstr>        Welcome to the King Career Center </vt:lpstr>
      <vt:lpstr>          Our Mission</vt:lpstr>
      <vt:lpstr>A Brief History</vt:lpstr>
      <vt:lpstr>Students, Faculty, and Programs</vt:lpstr>
      <vt:lpstr>PowerPoint Presentation</vt:lpstr>
      <vt:lpstr>Faculty Members:   Dual Professions — Industry and Education</vt:lpstr>
      <vt:lpstr>KCC                 Vs.         District</vt:lpstr>
      <vt:lpstr>3 TYPES OF GRADUATES</vt:lpstr>
      <vt:lpstr>All programs deliver to varying degrees academic, technical, and transferrable  soft skills.</vt:lpstr>
      <vt:lpstr>Deliverables</vt:lpstr>
      <vt:lpstr>We are a “Shared-Time School”; nearly all of our students attend another school.</vt:lpstr>
      <vt:lpstr>A FEW OF OUR PROGRAMS…  Early Childhood Education</vt:lpstr>
      <vt:lpstr>WELDING</vt:lpstr>
      <vt:lpstr>HORTICULTURE</vt:lpstr>
      <vt:lpstr>ADVANCED HEALTH CAREER PATHWAYS</vt:lpstr>
      <vt:lpstr>       CULINARY ARTS</vt:lpstr>
      <vt:lpstr>FIRE RESCUE PRACTICES</vt:lpstr>
      <vt:lpstr>AVIATION Maintenance  AVIATION Technology</vt:lpstr>
      <vt:lpstr>AUTOMOTIVE MAINTENANCE</vt:lpstr>
      <vt:lpstr>      Entrepreneurship and Enterprise</vt:lpstr>
      <vt:lpstr>NATURAL RESOURCES MANAGEMENT</vt:lpstr>
      <vt:lpstr>COSMETOLOGY</vt:lpstr>
      <vt:lpstr>CARPENTRY</vt:lpstr>
      <vt:lpstr>COLLISION REPAIR AND REFINISHING</vt:lpstr>
      <vt:lpstr>ADVERTISING, ART, AND DESIGN</vt:lpstr>
      <vt:lpstr>Visual Media and Communication</vt:lpstr>
      <vt:lpstr>OUTDOOR POWER EQUIPMENT</vt:lpstr>
      <vt:lpstr>VETERINARY SCIENCE</vt:lpstr>
      <vt:lpstr>Travel and Tourism</vt:lpstr>
      <vt:lpstr>Professionalism – A KCC Expectation</vt:lpstr>
      <vt:lpstr>From students: </vt:lpstr>
      <vt:lpstr>KCC Job Center</vt:lpstr>
      <vt:lpstr>And it’ll happen… Just a few examples</vt:lpstr>
      <vt:lpstr>And for a fortunate Few… </vt:lpstr>
    </vt:vector>
  </TitlesOfParts>
  <Company>Anchorage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King Career Center Invitational</dc:title>
  <dc:creator>Publications ASD</dc:creator>
  <cp:lastModifiedBy>Bell_James</cp:lastModifiedBy>
  <cp:revision>105</cp:revision>
  <cp:lastPrinted>2012-01-18T22:36:51Z</cp:lastPrinted>
  <dcterms:created xsi:type="dcterms:W3CDTF">2012-01-17T18:32:31Z</dcterms:created>
  <dcterms:modified xsi:type="dcterms:W3CDTF">2017-02-16T20:18:36Z</dcterms:modified>
</cp:coreProperties>
</file>